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102475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42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F1545-617F-443D-936C-CDC2DC1D84D5}" type="datetimeFigureOut">
              <a:rPr lang="en-US" smtClean="0"/>
              <a:pPr/>
              <a:t>10/31/2015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A430A-09D4-40FB-BE1B-9B1548D559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vayesolh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20687"/>
          </a:xfr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rtl="1"/>
            <a:r>
              <a:rPr lang="fa-IR" sz="2800" b="1" dirty="0">
                <a:solidFill>
                  <a:schemeClr val="bg1"/>
                </a:solidFill>
                <a:cs typeface="B Titr" pitchFamily="2" charset="-78"/>
              </a:rPr>
              <a:t>برنامه </a:t>
            </a:r>
            <a:r>
              <a:rPr lang="fa-IR" sz="2800" b="1" dirty="0" smtClean="0">
                <a:solidFill>
                  <a:schemeClr val="bg1"/>
                </a:solidFill>
                <a:cs typeface="B Titr" pitchFamily="2" charset="-78"/>
              </a:rPr>
              <a:t>گردشگری زیارتی – قم ، جمکران </a:t>
            </a:r>
            <a:r>
              <a:rPr lang="fa-IR" sz="2800" b="1" dirty="0">
                <a:solidFill>
                  <a:schemeClr val="bg1"/>
                </a:solidFill>
                <a:cs typeface="B Titr" pitchFamily="2" charset="-78"/>
              </a:rPr>
              <a:t>- یک روزه</a:t>
            </a:r>
            <a:endParaRPr lang="en-US" sz="28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71480"/>
            <a:ext cx="9144000" cy="6286520"/>
          </a:xfr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rtl="1"/>
            <a:r>
              <a:rPr lang="fa-IR" sz="2400" b="1" dirty="0" smtClean="0">
                <a:solidFill>
                  <a:srgbClr val="FF0000"/>
                </a:solidFill>
                <a:cs typeface="B Zar" pitchFamily="2" charset="-78"/>
              </a:rPr>
              <a:t>              </a:t>
            </a:r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تاریخ</a:t>
            </a:r>
            <a:r>
              <a:rPr lang="fa-IR" sz="2400" b="1" u="sng" dirty="0" smtClean="0">
                <a:solidFill>
                  <a:srgbClr val="FF0000"/>
                </a:solidFill>
                <a:cs typeface="B Titr" pitchFamily="2" charset="-78"/>
              </a:rPr>
              <a:t> اجرا: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اولین و سومین سه شنبه هر ماه</a:t>
            </a:r>
            <a:endParaRPr lang="fa-IR" sz="2400" b="1" dirty="0" smtClean="0">
              <a:solidFill>
                <a:srgbClr val="FF0000"/>
              </a:solidFill>
              <a:cs typeface="B Titr" pitchFamily="2" charset="-78"/>
            </a:endParaRPr>
          </a:p>
          <a:p>
            <a:pPr rtl="1"/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             محل حرکت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: سردراصلی دانشگاه تهران </a:t>
            </a:r>
          </a:p>
          <a:p>
            <a:pPr rtl="1"/>
            <a:r>
              <a:rPr lang="fa-IR" sz="1800" b="1" dirty="0" smtClean="0">
                <a:cs typeface="B Titr" pitchFamily="2" charset="-78"/>
              </a:rPr>
              <a:t>                      </a:t>
            </a:r>
            <a:r>
              <a:rPr lang="fa-IR" sz="1800" b="1" u="sng" dirty="0" smtClean="0">
                <a:solidFill>
                  <a:srgbClr val="FF0000"/>
                </a:solidFill>
                <a:cs typeface="B Titr" pitchFamily="2" charset="-78"/>
              </a:rPr>
              <a:t> ساعت حرکت :  2 بعدازظهر</a:t>
            </a:r>
            <a:r>
              <a:rPr lang="fa-IR" sz="1800" b="1" dirty="0" smtClean="0">
                <a:cs typeface="B Titr" pitchFamily="2" charset="-78"/>
              </a:rPr>
              <a:t>	</a:t>
            </a:r>
            <a:r>
              <a:rPr lang="fa-IR" sz="1800" b="1" u="sng" dirty="0" smtClean="0">
                <a:solidFill>
                  <a:srgbClr val="FF0000"/>
                </a:solidFill>
                <a:cs typeface="B Titr" pitchFamily="2" charset="-78"/>
              </a:rPr>
              <a:t>ساعت برگشت :  10 شب</a:t>
            </a:r>
          </a:p>
          <a:p>
            <a:pPr rtl="1"/>
            <a:endParaRPr lang="fa-IR" sz="2400" b="1" dirty="0" smtClean="0">
              <a:solidFill>
                <a:srgbClr val="FF0000"/>
              </a:solidFill>
              <a:cs typeface="B Titr" pitchFamily="2" charset="-78"/>
            </a:endParaRPr>
          </a:p>
          <a:p>
            <a:pPr rtl="1"/>
            <a:r>
              <a:rPr lang="fa-IR" sz="2400" b="1" u="sng" dirty="0" smtClean="0">
                <a:solidFill>
                  <a:srgbClr val="FF0000"/>
                </a:solidFill>
                <a:cs typeface="B Titr" pitchFamily="2" charset="-78"/>
              </a:rPr>
              <a:t>خدمات </a:t>
            </a:r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: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پذیرائی عصرانه – بيمه – اتوبوس توریستی – راهنما </a:t>
            </a:r>
          </a:p>
          <a:p>
            <a:pPr rtl="1"/>
            <a:r>
              <a:rPr lang="fa-IR" sz="2400" b="1" u="sng" dirty="0" smtClean="0">
                <a:solidFill>
                  <a:srgbClr val="FF0000"/>
                </a:solidFill>
                <a:cs typeface="B Titr" pitchFamily="2" charset="-78"/>
              </a:rPr>
              <a:t>لوازم مورد نياز: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كفش مناسب -لباس مناسب فصل- لباس اضافه  -آب آشاميدني- زیرانداز و جانماز - وسايل ضروری شخصي  </a:t>
            </a:r>
          </a:p>
          <a:p>
            <a:pPr rtl="1"/>
            <a:r>
              <a:rPr lang="fa-IR" sz="2400" b="1" u="sng" dirty="0" smtClean="0">
                <a:solidFill>
                  <a:srgbClr val="FF0000"/>
                </a:solidFill>
                <a:cs typeface="B Titr" pitchFamily="2" charset="-78"/>
              </a:rPr>
              <a:t>نحوه ثبت نام</a:t>
            </a:r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: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لطفاٌ هزينه را به كارت شماره</a:t>
            </a:r>
            <a:r>
              <a:rPr lang="en-US" sz="1800" b="1" dirty="0" smtClean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 Black" pitchFamily="34" charset="0"/>
                <a:cs typeface="B Titr" pitchFamily="2" charset="-78"/>
              </a:rPr>
              <a:t>6037  9913  0060  5288  </a:t>
            </a:r>
            <a:r>
              <a:rPr lang="fa-IR" sz="1800" b="1" dirty="0" smtClean="0">
                <a:solidFill>
                  <a:schemeClr val="tx1"/>
                </a:solidFill>
                <a:latin typeface="Trajan Pro 3" pitchFamily="18" charset="0"/>
                <a:cs typeface="B Titr" pitchFamily="2" charset="-78"/>
              </a:rPr>
              <a:t>ب</a:t>
            </a:r>
            <a:r>
              <a:rPr lang="fa-IR" sz="1800" b="1" dirty="0" smtClean="0">
                <a:solidFill>
                  <a:schemeClr val="tx1"/>
                </a:solidFill>
                <a:latin typeface="Arial Black" pitchFamily="34" charset="0"/>
                <a:cs typeface="B Titr" pitchFamily="2" charset="-78"/>
              </a:rPr>
              <a:t>ه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نام اميرحسين جلايري واريز</a:t>
            </a:r>
            <a:r>
              <a:rPr lang="fa-IR" sz="1800" b="1" dirty="0" smtClean="0">
                <a:solidFill>
                  <a:srgbClr val="FF0000"/>
                </a:solidFill>
                <a:cs typeface="B Titr" pitchFamily="2" charset="-78"/>
              </a:rPr>
              <a:t> و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ازطرق وب سايت   </a:t>
            </a:r>
            <a:r>
              <a:rPr lang="en-US" sz="2400" b="1" dirty="0" smtClean="0">
                <a:solidFill>
                  <a:schemeClr val="tx1"/>
                </a:solidFill>
                <a:latin typeface="Trajan Pro 3" pitchFamily="18" charset="0"/>
                <a:cs typeface="B Titr" pitchFamily="2" charset="-78"/>
                <a:hlinkClick r:id="rId2"/>
              </a:rPr>
              <a:t>www.Avayesolh.com</a:t>
            </a:r>
            <a:r>
              <a:rPr lang="fa-IR" sz="1800" b="1" dirty="0" smtClean="0">
                <a:solidFill>
                  <a:schemeClr val="tx1"/>
                </a:solidFill>
                <a:latin typeface="Arial Black" pitchFamily="34" charset="0"/>
                <a:cs typeface="B Titr" pitchFamily="2" charset="-78"/>
              </a:rPr>
              <a:t>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فرم ثبت نام </a:t>
            </a:r>
            <a:r>
              <a:rPr lang="fa-IR" sz="1800" b="1" dirty="0" smtClean="0">
                <a:solidFill>
                  <a:srgbClr val="FF0000"/>
                </a:solidFill>
                <a:cs typeface="B Titr" pitchFamily="2" charset="-78"/>
              </a:rPr>
              <a:t>(جمکران)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را </a:t>
            </a:r>
          </a:p>
          <a:p>
            <a:pPr rtl="1"/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تكميل  نماييد.</a:t>
            </a:r>
          </a:p>
          <a:p>
            <a:pPr algn="r" rtl="1"/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  </a:t>
            </a:r>
            <a:r>
              <a:rPr lang="fa-IR" sz="1800" b="1" dirty="0" smtClean="0">
                <a:solidFill>
                  <a:schemeClr val="tx1"/>
                </a:solidFill>
                <a:cs typeface="B Zar" pitchFamily="2" charset="-78"/>
              </a:rPr>
              <a:t>                                                  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    </a:t>
            </a:r>
            <a:r>
              <a:rPr lang="fa-IR" sz="2400" b="1" dirty="0" smtClean="0">
                <a:solidFill>
                  <a:srgbClr val="0070C0"/>
                </a:solidFill>
                <a:cs typeface="B Titr" pitchFamily="2" charset="-78"/>
              </a:rPr>
              <a:t>هزینه هر نفر  35/000  تومان</a:t>
            </a:r>
          </a:p>
          <a:p>
            <a:pPr algn="r" rtl="1"/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                                                                      </a:t>
            </a:r>
            <a:r>
              <a:rPr lang="fa-IR" sz="1800" b="1" u="sng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  <a:r>
              <a:rPr lang="fa-IR" sz="2400" b="1" u="sng" dirty="0" smtClean="0">
                <a:solidFill>
                  <a:srgbClr val="FF0000"/>
                </a:solidFill>
                <a:cs typeface="B Titr" pitchFamily="2" charset="-78"/>
              </a:rPr>
              <a:t>آخرين مهلت ثبت نام:</a:t>
            </a:r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</a:p>
          <a:p>
            <a:pPr algn="r" rtl="1"/>
            <a:r>
              <a:rPr lang="fa-IR" sz="2400" b="1" dirty="0" smtClean="0">
                <a:solidFill>
                  <a:schemeClr val="tx1"/>
                </a:solidFill>
                <a:cs typeface="B Titr" pitchFamily="2" charset="-78"/>
              </a:rPr>
              <a:t>                                               </a:t>
            </a:r>
            <a:r>
              <a:rPr lang="fa-IR" sz="2400" b="1" dirty="0" smtClean="0">
                <a:solidFill>
                  <a:srgbClr val="FF0000"/>
                </a:solidFill>
                <a:cs typeface="B Titr" pitchFamily="2" charset="-78"/>
              </a:rPr>
              <a:t>72 ساعت قبل از اجراي برنامه</a:t>
            </a:r>
            <a:r>
              <a:rPr lang="fa-IR" sz="1800" b="1" dirty="0" smtClean="0">
                <a:solidFill>
                  <a:schemeClr val="tx1"/>
                </a:solidFill>
                <a:cs typeface="B Titr" pitchFamily="2" charset="-78"/>
              </a:rPr>
              <a:t>                                                                                                                </a:t>
            </a:r>
          </a:p>
          <a:p>
            <a:pPr algn="r" rtl="1"/>
            <a:r>
              <a:rPr lang="fa-IR" sz="2000" b="1" dirty="0" smtClean="0">
                <a:solidFill>
                  <a:srgbClr val="0070C0"/>
                </a:solidFill>
                <a:cs typeface="B Titr" pitchFamily="2" charset="-78"/>
              </a:rPr>
              <a:t>                                                               شماره تماس:  27 47 89 88 </a:t>
            </a:r>
          </a:p>
          <a:p>
            <a:pPr algn="r" rtl="1"/>
            <a:r>
              <a:rPr lang="fa-IR" sz="2000" b="1" dirty="0" smtClean="0">
                <a:solidFill>
                  <a:srgbClr val="FF0000"/>
                </a:solidFill>
                <a:cs typeface="B Titr" pitchFamily="2" charset="-78"/>
              </a:rPr>
              <a:t>                                                                              </a:t>
            </a:r>
            <a:r>
              <a:rPr lang="fa-IR" sz="2000" b="1" dirty="0" smtClean="0">
                <a:solidFill>
                  <a:srgbClr val="0070C0"/>
                </a:solidFill>
                <a:cs typeface="B Titr" pitchFamily="2" charset="-78"/>
              </a:rPr>
              <a:t>50 53  307 - 0912</a:t>
            </a:r>
          </a:p>
          <a:p>
            <a:pPr algn="r" rtl="1"/>
            <a:endParaRPr lang="en-US" sz="2800" b="1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8" name="Picture 7" descr="F:\دانشگاه تهران\آرم دانشگاه 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17636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Image result for ‫شهرستانک‬‎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 descr="http://media.mehrnews.com/old/Original/2012/07/8184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548680"/>
            <a:ext cx="2808312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http://kashannews.net/wp-content/uploads/20_8805160418_L6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4437113"/>
            <a:ext cx="2819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Image result for ‫جمکران‬‎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09120"/>
            <a:ext cx="28438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34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B Titr</vt:lpstr>
      <vt:lpstr>B Zar</vt:lpstr>
      <vt:lpstr>Calibri</vt:lpstr>
      <vt:lpstr>Trajan Pro 3</vt:lpstr>
      <vt:lpstr>Office Theme</vt:lpstr>
      <vt:lpstr>برنامه گردشگری زیارتی – قم ، جمکران - یک روزه</vt:lpstr>
    </vt:vector>
  </TitlesOfParts>
  <Company>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برنامه گردشگری در منطقه فیروزکوه - تنگه ساواشی - یک روزه</dc:title>
  <dc:creator>ITDEP</dc:creator>
  <cp:lastModifiedBy>khaksar</cp:lastModifiedBy>
  <cp:revision>101</cp:revision>
  <dcterms:created xsi:type="dcterms:W3CDTF">2015-07-05T06:36:17Z</dcterms:created>
  <dcterms:modified xsi:type="dcterms:W3CDTF">2015-10-31T14:56:03Z</dcterms:modified>
</cp:coreProperties>
</file>